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8" r:id="rId2"/>
    <p:sldId id="259" r:id="rId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96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2B82AC81-47F8-47AF-A9C7-D3FF74176439}" type="datetimeFigureOut">
              <a:rPr lang="fr-FR" smtClean="0"/>
              <a:t>06/06/2011</a:t>
            </a:fld>
            <a:endParaRPr lang="fr-FR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fr-FR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necteur droit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Connecteur droit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Connecteur droit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necteur droit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necteur droit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Connecteur droit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lipse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lipse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Ellipse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Ellipse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Ellipse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A21194C-0F8C-4D7B-A32C-01FE7C1C0808}" type="slidenum">
              <a:rPr lang="fr-FR" smtClean="0"/>
              <a:t>‹N°›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2B82AC81-47F8-47AF-A9C7-D3FF74176439}" type="datetimeFigureOut">
              <a:rPr lang="fr-FR" smtClean="0"/>
              <a:t>06/06/2011</a:t>
            </a:fld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A21194C-0F8C-4D7B-A32C-01FE7C1C0808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2B82AC81-47F8-47AF-A9C7-D3FF74176439}" type="datetimeFigureOut">
              <a:rPr lang="fr-FR" smtClean="0"/>
              <a:t>06/06/2011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fr-FR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necteur droit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Connecteur droit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necteur droit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necteur droit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Connecteur droit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Ellipse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Ellipse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lipse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llipse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lipse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Connecteur droit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A21194C-0F8C-4D7B-A32C-01FE7C1C0808}" type="slidenum">
              <a:rPr lang="fr-FR" smtClean="0"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2AC81-47F8-47AF-A9C7-D3FF74176439}" type="datetimeFigureOut">
              <a:rPr lang="fr-FR" smtClean="0"/>
              <a:t>06/06/2011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1194C-0F8C-4D7B-A32C-01FE7C1C0808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2AC81-47F8-47AF-A9C7-D3FF74176439}" type="datetimeFigureOut">
              <a:rPr lang="fr-FR" smtClean="0"/>
              <a:t>06/06/2011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1194C-0F8C-4D7B-A32C-01FE7C1C0808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3" name="Espace réservé du contenu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B82AC81-47F8-47AF-A9C7-D3FF74176439}" type="datetimeFigureOut">
              <a:rPr lang="fr-FR" smtClean="0"/>
              <a:t>06/06/2011</a:t>
            </a:fld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A21194C-0F8C-4D7B-A32C-01FE7C1C0808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2AC81-47F8-47AF-A9C7-D3FF74176439}" type="datetimeFigureOut">
              <a:rPr lang="fr-FR" smtClean="0"/>
              <a:t>06/06/2011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1194C-0F8C-4D7B-A32C-01FE7C1C0808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necteur droit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Connecteur droit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necteur droit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Ellipse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Espace réservé du contenu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1" name="Espace réservé de la date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2B82AC81-47F8-47AF-A9C7-D3FF74176439}" type="datetimeFigureOut">
              <a:rPr lang="fr-FR" smtClean="0"/>
              <a:t>06/06/2011</a:t>
            </a:fld>
            <a:endParaRPr lang="fr-FR"/>
          </a:p>
        </p:txBody>
      </p:sp>
      <p:sp>
        <p:nvSpPr>
          <p:cNvPr id="22" name="Espace réservé du numéro de diapositive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A21194C-0F8C-4D7B-A32C-01FE7C1C0808}" type="slidenum">
              <a:rPr lang="fr-FR" smtClean="0"/>
              <a:t>‹N°›</a:t>
            </a:fld>
            <a:endParaRPr lang="fr-FR"/>
          </a:p>
        </p:txBody>
      </p:sp>
      <p:sp>
        <p:nvSpPr>
          <p:cNvPr id="23" name="Espace réservé du pied de page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Ellipse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10" name="Connecteur droit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necteur droit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Connecteur droit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Connecteur droit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Espace réservé de la date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B82AC81-47F8-47AF-A9C7-D3FF74176439}" type="datetimeFigureOut">
              <a:rPr lang="fr-FR" smtClean="0"/>
              <a:t>06/06/2011</a:t>
            </a:fld>
            <a:endParaRPr lang="fr-FR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A21194C-0F8C-4D7B-A32C-01FE7C1C0808}" type="slidenum">
              <a:rPr lang="fr-FR" smtClean="0"/>
              <a:t>‹N°›</a:t>
            </a:fld>
            <a:endParaRPr lang="fr-FR"/>
          </a:p>
        </p:txBody>
      </p:sp>
      <p:sp>
        <p:nvSpPr>
          <p:cNvPr id="21" name="Espace réservé du pied de page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2AC81-47F8-47AF-A9C7-D3FF74176439}" type="datetimeFigureOut">
              <a:rPr lang="fr-FR" smtClean="0"/>
              <a:t>06/06/2011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1194C-0F8C-4D7B-A32C-01FE7C1C0808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2AC81-47F8-47AF-A9C7-D3FF74176439}" type="datetimeFigureOut">
              <a:rPr lang="fr-FR" smtClean="0"/>
              <a:t>06/06/2011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1194C-0F8C-4D7B-A32C-01FE7C1C0808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necteur droit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2B82AC81-47F8-47AF-A9C7-D3FF74176439}" type="datetimeFigureOut">
              <a:rPr lang="fr-FR" smtClean="0"/>
              <a:t>06/06/2011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necteur droit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Ellipse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A21194C-0F8C-4D7B-A32C-01FE7C1C0808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2"/>
          <p:cNvSpPr txBox="1">
            <a:spLocks/>
          </p:cNvSpPr>
          <p:nvPr/>
        </p:nvSpPr>
        <p:spPr>
          <a:xfrm>
            <a:off x="2133600" y="2133600"/>
            <a:ext cx="64770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400" dirty="0"/>
          </a:p>
        </p:txBody>
      </p:sp>
      <p:sp>
        <p:nvSpPr>
          <p:cNvPr id="5" name="ZoneTexte 4"/>
          <p:cNvSpPr txBox="1"/>
          <p:nvPr/>
        </p:nvSpPr>
        <p:spPr>
          <a:xfrm>
            <a:off x="1600200" y="2057400"/>
            <a:ext cx="7086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/>
            <a:r>
              <a:rPr lang="fr-F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Attaque 6 : 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Flex 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Offense</a:t>
            </a:r>
            <a:endParaRPr lang="fr-FR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r>
              <a:rPr lang="fr-F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Association Clichy Madagascar</a:t>
            </a:r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r>
              <a:rPr 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Mise à jour le 06/06/2011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3" descr="Flex offens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0" y="381000"/>
            <a:ext cx="3667125" cy="1600200"/>
          </a:xfrm>
          <a:prstGeom prst="rect">
            <a:avLst/>
          </a:prstGeom>
          <a:noFill/>
        </p:spPr>
      </p:pic>
      <p:pic>
        <p:nvPicPr>
          <p:cNvPr id="5" name="Picture 2" descr="Flex offens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81000"/>
            <a:ext cx="5495925" cy="1600200"/>
          </a:xfrm>
          <a:prstGeom prst="rect">
            <a:avLst/>
          </a:prstGeom>
          <a:noFill/>
        </p:spPr>
      </p:pic>
      <p:sp>
        <p:nvSpPr>
          <p:cNvPr id="6" name="Espace réservé du contenu 2"/>
          <p:cNvSpPr txBox="1">
            <a:spLocks/>
          </p:cNvSpPr>
          <p:nvPr/>
        </p:nvSpPr>
        <p:spPr>
          <a:xfrm>
            <a:off x="381000" y="21336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Flex Offense</a:t>
            </a:r>
          </a:p>
          <a:p>
            <a:pPr marL="342900" lvl="0" indent="-342900">
              <a:spcBef>
                <a:spcPct val="20000"/>
              </a:spcBef>
              <a:buFont typeface="+mj-lt"/>
              <a:buAutoNum type="alphaUcPeriod"/>
            </a:pPr>
            <a:r>
              <a:rPr lang="fr-FR" sz="1400" dirty="0" smtClean="0"/>
              <a:t>Dans </a:t>
            </a:r>
            <a:r>
              <a:rPr lang="fr-FR" sz="1400" dirty="0"/>
              <a:t>le </a:t>
            </a:r>
            <a:r>
              <a:rPr lang="fr-FR" sz="1400" dirty="0" smtClean="0"/>
              <a:t>schéma </a:t>
            </a:r>
            <a:r>
              <a:rPr lang="fr-FR" sz="1400" dirty="0"/>
              <a:t>A, O1 </a:t>
            </a:r>
            <a:r>
              <a:rPr lang="fr-FR" sz="1400" dirty="0" smtClean="0"/>
              <a:t>passe </a:t>
            </a:r>
            <a:r>
              <a:rPr lang="fr-FR" sz="1400" dirty="0"/>
              <a:t>à O2, tandis qu'O3 fait le </a:t>
            </a:r>
            <a:r>
              <a:rPr lang="fr-FR" sz="1400" dirty="0" smtClean="0"/>
              <a:t>"</a:t>
            </a:r>
            <a:r>
              <a:rPr lang="en-US" sz="1400" dirty="0"/>
              <a:t> flex cut </a:t>
            </a:r>
            <a:r>
              <a:rPr lang="fr-FR" sz="1400" dirty="0" smtClean="0"/>
              <a:t>" via </a:t>
            </a:r>
            <a:r>
              <a:rPr lang="fr-FR" sz="1400" dirty="0"/>
              <a:t>l'écran </a:t>
            </a:r>
            <a:r>
              <a:rPr lang="fr-FR" sz="1400" dirty="0" smtClean="0"/>
              <a:t>d'O5. selon la réaction de </a:t>
            </a:r>
            <a:r>
              <a:rPr lang="fr-FR" sz="1400" dirty="0"/>
              <a:t>la </a:t>
            </a:r>
            <a:r>
              <a:rPr lang="fr-FR" sz="1400" dirty="0" smtClean="0"/>
              <a:t>défense, </a:t>
            </a:r>
            <a:r>
              <a:rPr lang="fr-FR" sz="1400" dirty="0"/>
              <a:t>O3 peut couper </a:t>
            </a:r>
            <a:r>
              <a:rPr lang="fr-FR" sz="1400" dirty="0" smtClean="0"/>
              <a:t>au dessus </a:t>
            </a:r>
            <a:r>
              <a:rPr lang="fr-FR" sz="1400" dirty="0" smtClean="0"/>
              <a:t>(coté ballon)</a:t>
            </a:r>
            <a:r>
              <a:rPr lang="fr-FR" sz="1400" dirty="0" smtClean="0"/>
              <a:t> ou en dessous de l'écran (coté baseline). </a:t>
            </a:r>
            <a:r>
              <a:rPr lang="fr-FR" sz="1400" dirty="0"/>
              <a:t>O2 pourrait passer à O3 pour le tir intérieur. </a:t>
            </a:r>
            <a:r>
              <a:rPr lang="fr-FR" sz="1400" dirty="0" smtClean="0"/>
              <a:t>Si la passe pour O3 n’est pas possible,</a:t>
            </a:r>
          </a:p>
          <a:p>
            <a:pPr marL="342900" lvl="0" indent="-342900">
              <a:spcBef>
                <a:spcPct val="20000"/>
              </a:spcBef>
              <a:buFont typeface="+mj-lt"/>
              <a:buAutoNum type="alphaUcPeriod"/>
            </a:pPr>
            <a:endParaRPr lang="fr-FR" sz="1400" dirty="0" smtClean="0"/>
          </a:p>
          <a:p>
            <a:pPr marL="342900" lvl="0" indent="-342900">
              <a:spcBef>
                <a:spcPct val="20000"/>
              </a:spcBef>
              <a:buFont typeface="+mj-lt"/>
              <a:buAutoNum type="alphaUcPeriod"/>
            </a:pPr>
            <a:r>
              <a:rPr lang="fr-FR" sz="1400" dirty="0" smtClean="0"/>
              <a:t> Dans </a:t>
            </a:r>
            <a:r>
              <a:rPr lang="fr-FR" sz="1400" dirty="0"/>
              <a:t>le </a:t>
            </a:r>
            <a:r>
              <a:rPr lang="fr-FR" sz="1400" dirty="0" smtClean="0"/>
              <a:t>schéma </a:t>
            </a:r>
            <a:r>
              <a:rPr lang="fr-FR" sz="1400" dirty="0"/>
              <a:t>B </a:t>
            </a:r>
            <a:r>
              <a:rPr lang="fr-FR" sz="1400" dirty="0" smtClean="0"/>
              <a:t>nous pouvons noter qu'O1 descend pour faire un écran à O5</a:t>
            </a:r>
            <a:r>
              <a:rPr lang="fr-FR" sz="1400" dirty="0"/>
              <a:t>. Le </a:t>
            </a:r>
            <a:r>
              <a:rPr lang="fr-FR" sz="1400" dirty="0" err="1"/>
              <a:t>screener</a:t>
            </a:r>
            <a:r>
              <a:rPr lang="fr-FR" sz="1400" dirty="0"/>
              <a:t> O1 </a:t>
            </a:r>
            <a:r>
              <a:rPr lang="fr-FR" sz="1400" dirty="0" smtClean="0"/>
              <a:t>fonce vers l’angle de 0° (celui qui fait l’écran vers le bas se dirige toujours vers l’angle 0°). </a:t>
            </a:r>
            <a:r>
              <a:rPr lang="fr-FR" sz="1400" dirty="0"/>
              <a:t>En utilisant </a:t>
            </a:r>
            <a:r>
              <a:rPr lang="fr-FR" sz="1400" dirty="0" smtClean="0"/>
              <a:t>l’écran, </a:t>
            </a:r>
            <a:r>
              <a:rPr lang="fr-FR" sz="1400" dirty="0"/>
              <a:t>O5 </a:t>
            </a:r>
            <a:r>
              <a:rPr lang="fr-FR" sz="1400" dirty="0" smtClean="0"/>
              <a:t>se déplace près de la ligne de lancer franc pour la passe et </a:t>
            </a:r>
            <a:r>
              <a:rPr lang="fr-FR" sz="1400" dirty="0"/>
              <a:t>le </a:t>
            </a:r>
            <a:r>
              <a:rPr lang="fr-FR" sz="1400" dirty="0" err="1" smtClean="0"/>
              <a:t>jumpshot</a:t>
            </a:r>
            <a:r>
              <a:rPr lang="fr-FR" sz="1400" dirty="0" smtClean="0"/>
              <a:t>. </a:t>
            </a:r>
            <a:r>
              <a:rPr lang="fr-FR" sz="1400" dirty="0"/>
              <a:t>Si </a:t>
            </a:r>
            <a:r>
              <a:rPr lang="fr-FR" sz="1400" dirty="0" smtClean="0"/>
              <a:t>la passe pour O5 n’est pas possible, </a:t>
            </a:r>
            <a:r>
              <a:rPr lang="fr-FR" sz="1400" dirty="0"/>
              <a:t>O5 </a:t>
            </a:r>
            <a:r>
              <a:rPr lang="fr-FR" sz="1400" dirty="0" smtClean="0"/>
              <a:t>se déplace vers l’extérieur pour recevoir la passe provenant de O2</a:t>
            </a:r>
          </a:p>
          <a:p>
            <a:pPr marL="342900" lvl="0" indent="-342900">
              <a:spcBef>
                <a:spcPct val="20000"/>
              </a:spcBef>
              <a:buFont typeface="+mj-lt"/>
              <a:buAutoNum type="alphaUcPeriod"/>
            </a:pPr>
            <a:endParaRPr lang="fr-FR" sz="1400" dirty="0"/>
          </a:p>
          <a:p>
            <a:pPr marL="342900" lvl="0" indent="-342900">
              <a:spcBef>
                <a:spcPct val="20000"/>
              </a:spcBef>
              <a:buFont typeface="+mj-lt"/>
              <a:buAutoNum type="alphaUcPeriod"/>
            </a:pPr>
            <a:r>
              <a:rPr lang="fr-FR" sz="1400" dirty="0" smtClean="0"/>
              <a:t> Dans le schéma C, O3 fait un écran pendant qu’O4 </a:t>
            </a:r>
            <a:r>
              <a:rPr lang="fr-FR" sz="1400" dirty="0" smtClean="0"/>
              <a:t>fait le « </a:t>
            </a:r>
            <a:r>
              <a:rPr lang="en-US" sz="1400" dirty="0" smtClean="0"/>
              <a:t>flex cut</a:t>
            </a:r>
            <a:r>
              <a:rPr lang="fr-FR" sz="1400" dirty="0" smtClean="0"/>
              <a:t> »</a:t>
            </a:r>
            <a:r>
              <a:rPr lang="fr-FR" sz="1400" dirty="0" smtClean="0"/>
              <a:t> pour aller dans le coté opposé</a:t>
            </a:r>
            <a:r>
              <a:rPr lang="fr-FR" sz="1400" dirty="0" smtClean="0"/>
              <a:t>.</a:t>
            </a:r>
          </a:p>
          <a:p>
            <a:pPr marL="342900" lvl="0" indent="-342900">
              <a:spcBef>
                <a:spcPct val="20000"/>
              </a:spcBef>
              <a:buFont typeface="+mj-lt"/>
              <a:buAutoNum type="alphaUcPeriod"/>
            </a:pPr>
            <a:endParaRPr lang="fr-FR" sz="1400" dirty="0" smtClean="0"/>
          </a:p>
          <a:p>
            <a:pPr marL="342900" lvl="0" indent="-342900">
              <a:spcBef>
                <a:spcPct val="20000"/>
              </a:spcBef>
              <a:buFont typeface="+mj-lt"/>
              <a:buAutoNum type="alphaUcPeriod"/>
            </a:pPr>
            <a:r>
              <a:rPr lang="fr-FR" sz="1400" dirty="0" smtClean="0"/>
              <a:t> </a:t>
            </a:r>
            <a:r>
              <a:rPr lang="fr-FR" sz="1400" dirty="0"/>
              <a:t>N</a:t>
            </a:r>
            <a:r>
              <a:rPr lang="fr-FR" sz="1400" dirty="0" smtClean="0"/>
              <a:t>ous notons à nouveau dans le schéma D qu'O2 fait un écran à O3, qui coupe au coude chercher la passe et le tir de saut. Ensuite O2, rejoint l’angle à 0° </a:t>
            </a:r>
          </a:p>
          <a:p>
            <a:pPr marL="342900" lvl="0" indent="-342900">
              <a:spcBef>
                <a:spcPct val="20000"/>
              </a:spcBef>
              <a:buFont typeface="+mj-lt"/>
              <a:buAutoNum type="alphaUcPeriod"/>
            </a:pPr>
            <a:endParaRPr lang="fr-FR" sz="1400" dirty="0" smtClean="0"/>
          </a:p>
          <a:p>
            <a:pPr marL="342900" lvl="0" indent="-342900">
              <a:spcBef>
                <a:spcPct val="20000"/>
              </a:spcBef>
              <a:buFont typeface="+mj-lt"/>
              <a:buAutoNum type="alphaUcPeriod"/>
            </a:pPr>
            <a:r>
              <a:rPr lang="fr-FR" sz="1400" dirty="0" smtClean="0"/>
              <a:t> Dans le schéma E nous sommes dans la même configuration que dans le schéma A</a:t>
            </a:r>
            <a:endParaRPr lang="fr-FR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60</TotalTime>
  <Words>179</Words>
  <Application>Microsoft Office PowerPoint</Application>
  <PresentationFormat>Affichage à l'écran (4:3)</PresentationFormat>
  <Paragraphs>13</Paragraphs>
  <Slides>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3" baseType="lpstr">
      <vt:lpstr>Oriel</vt:lpstr>
      <vt:lpstr>Diapositive 1</vt:lpstr>
      <vt:lpstr>Diapositive 2</vt:lpstr>
    </vt:vector>
  </TitlesOfParts>
  <Company>KPMG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randriamihaja</dc:creator>
  <cp:lastModifiedBy>randriamihaja</cp:lastModifiedBy>
  <cp:revision>7</cp:revision>
  <dcterms:created xsi:type="dcterms:W3CDTF">2011-06-06T18:15:05Z</dcterms:created>
  <dcterms:modified xsi:type="dcterms:W3CDTF">2011-06-06T19:15:18Z</dcterms:modified>
</cp:coreProperties>
</file>